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0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73" r:id="rId15"/>
    <p:sldId id="274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644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772400" cy="993775"/>
          </a:xfrm>
        </p:spPr>
        <p:txBody>
          <a:bodyPr>
            <a:norm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CAN-SPAM</a:t>
            </a:r>
            <a:endParaRPr lang="en-IN" sz="3600" b="1" i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7924800" cy="2362200"/>
          </a:xfrm>
        </p:spPr>
        <p:txBody>
          <a:bodyPr>
            <a:norm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Set of rules that you MUST follow when sending email if you want to not be classified as spam and potentially face federal fines and penalties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ubtitle 3"/>
          <p:cNvSpPr>
            <a:spLocks noGrp="1"/>
          </p:cNvSpPr>
          <p:nvPr>
            <p:ph sz="half" idx="1"/>
          </p:nvPr>
        </p:nvSpPr>
        <p:spPr>
          <a:xfrm>
            <a:off x="457200" y="2027237"/>
            <a:ext cx="4038600" cy="3535363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en-IN" b="1" dirty="0" smtClean="0"/>
              <a:t>	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Opt-In</a:t>
            </a:r>
          </a:p>
          <a:p>
            <a:pPr>
              <a:buNone/>
            </a:pPr>
            <a:endParaRPr lang="en-IN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IN" b="1" dirty="0" smtClean="0">
                <a:solidFill>
                  <a:schemeClr val="accent6">
                    <a:lumMod val="75000"/>
                  </a:schemeClr>
                </a:solidFill>
              </a:rPr>
              <a:t>	</a:t>
            </a:r>
            <a:r>
              <a:rPr lang="en-IN" b="1" dirty="0" smtClean="0">
                <a:solidFill>
                  <a:schemeClr val="accent5">
                    <a:lumMod val="50000"/>
                  </a:schemeClr>
                </a:solidFill>
              </a:rPr>
              <a:t>The number of emails  from your send that actually made it to the inbox</a:t>
            </a:r>
            <a:endParaRPr lang="en-IN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4038600" cy="3505200"/>
          </a:xfrm>
          <a:ln>
            <a:solidFill>
              <a:schemeClr val="tx1"/>
            </a:solidFill>
          </a:ln>
        </p:spPr>
        <p:txBody>
          <a:bodyPr/>
          <a:lstStyle/>
          <a:p>
            <a:pPr>
              <a:buNone/>
            </a:pPr>
            <a:r>
              <a:rPr lang="en-IN" b="1" dirty="0" smtClean="0"/>
              <a:t>	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Double Opt-In</a:t>
            </a:r>
          </a:p>
          <a:p>
            <a:pPr>
              <a:buNone/>
            </a:pPr>
            <a:endParaRPr lang="en-IN" b="1" dirty="0" smtClean="0"/>
          </a:p>
          <a:p>
            <a:pPr>
              <a:buNone/>
            </a:pPr>
            <a:r>
              <a:rPr lang="en-IN" b="1" dirty="0" smtClean="0">
                <a:solidFill>
                  <a:schemeClr val="accent6">
                    <a:lumMod val="75000"/>
                  </a:schemeClr>
                </a:solidFill>
              </a:rPr>
              <a:t>	</a:t>
            </a:r>
            <a:r>
              <a:rPr lang="en-IN" b="1" dirty="0" smtClean="0">
                <a:solidFill>
                  <a:schemeClr val="accent5">
                    <a:lumMod val="50000"/>
                  </a:schemeClr>
                </a:solidFill>
              </a:rPr>
              <a:t>Users </a:t>
            </a:r>
            <a:r>
              <a:rPr lang="en-IN" b="1" dirty="0" smtClean="0">
                <a:solidFill>
                  <a:schemeClr val="accent5">
                    <a:lumMod val="50000"/>
                  </a:schemeClr>
                </a:solidFill>
              </a:rPr>
              <a:t>have given you permission twice (usually via a confirmation link in an email)</a:t>
            </a:r>
            <a:endParaRPr lang="en-IN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772400" cy="993775"/>
          </a:xfrm>
        </p:spPr>
        <p:txBody>
          <a:bodyPr>
            <a:norm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Unsubscribe/Opt-Out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7924800" cy="914400"/>
          </a:xfrm>
        </p:spPr>
        <p:txBody>
          <a:bodyPr>
            <a:norm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Ability of users to unsubscribe from your email list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772400" cy="993775"/>
          </a:xfrm>
        </p:spPr>
        <p:txBody>
          <a:bodyPr>
            <a:norm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Bounce Back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7848600" cy="1295400"/>
          </a:xfrm>
        </p:spPr>
        <p:txBody>
          <a:bodyPr>
            <a:norm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The number of names on a list that get returned to you as "undeliverable"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09600" y="1981200"/>
            <a:ext cx="7848600" cy="2590800"/>
          </a:xfrm>
        </p:spPr>
        <p:txBody>
          <a:bodyPr>
            <a:noAutofit/>
          </a:bodyPr>
          <a:lstStyle/>
          <a:p>
            <a:pPr algn="l">
              <a:lnSpc>
                <a:spcPct val="170000"/>
              </a:lnSpc>
            </a:pP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Email marketing </a:t>
            </a:r>
          </a:p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  <a:ea typeface="Verdana" pitchFamily="34" charset="0"/>
                <a:cs typeface="Verdana" pitchFamily="34" charset="0"/>
              </a:rPr>
              <a:t>is obviously more complicated than these email concepts! But this will get you started.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762000" y="2514600"/>
            <a:ext cx="7772400" cy="1470025"/>
          </a:xfrm>
        </p:spPr>
        <p:txBody>
          <a:bodyPr>
            <a:normAutofit/>
          </a:bodyPr>
          <a:lstStyle/>
          <a:p>
            <a:r>
              <a:rPr lang="en-IN" sz="60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Thank You</a:t>
            </a:r>
            <a:endParaRPr lang="en-IN" sz="60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b="1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Video #2</a:t>
            </a:r>
            <a:endParaRPr lang="en-IN" b="1" dirty="0">
              <a:solidFill>
                <a:schemeClr val="accent5">
                  <a:lumMod val="50000"/>
                </a:schemeClr>
              </a:solidFill>
              <a:latin typeface="Georgia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295400" y="3581400"/>
            <a:ext cx="6400800" cy="1752600"/>
          </a:xfrm>
        </p:spPr>
        <p:txBody>
          <a:bodyPr>
            <a:normAutofit/>
          </a:bodyPr>
          <a:lstStyle/>
          <a:p>
            <a:pPr lvl="0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Email Marketing: An Overview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04800" y="1981200"/>
            <a:ext cx="8534400" cy="3886200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  <a:buNone/>
            </a:pP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Baskerville Old Face" pitchFamily="18" charset="0"/>
              </a:rPr>
              <a:t>	</a:t>
            </a:r>
            <a:r>
              <a:rPr lang="en-IN" sz="39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If you've decided to implement an </a:t>
            </a:r>
          </a:p>
          <a:p>
            <a:pPr>
              <a:lnSpc>
                <a:spcPct val="110000"/>
              </a:lnSpc>
              <a:buNone/>
            </a:pP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Baskerville Old Face" pitchFamily="18" charset="0"/>
              </a:rPr>
              <a:t>	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email marketing program or are ready to talk to your marketing team or a consultant about email marketing, this video will introduce you to the important email concepts, terminology and metrics that you'll need to know </a:t>
            </a:r>
            <a:endParaRPr lang="en-IN" sz="2800" b="1" dirty="0">
              <a:solidFill>
                <a:schemeClr val="accent5">
                  <a:lumMod val="50000"/>
                </a:schemeClr>
              </a:solidFill>
              <a:latin typeface="+mj-lt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993775"/>
          </a:xfrm>
        </p:spPr>
        <p:txBody>
          <a:bodyPr>
            <a:norm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Headers</a:t>
            </a:r>
            <a:endParaRPr lang="en-IN" sz="3600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7620000" cy="2362200"/>
          </a:xfrm>
        </p:spPr>
        <p:txBody>
          <a:bodyPr>
            <a:no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  <a:ea typeface="Verdana" pitchFamily="34" charset="0"/>
                <a:cs typeface="Verdana" pitchFamily="34" charset="0"/>
              </a:rPr>
              <a:t>Information regarding routing, authentication such as SPF/DKIM/DMARC keys, unique identifiers, unsubscribe messages and sometimes more depending on the mailer</a:t>
            </a:r>
            <a:endParaRPr lang="en-IN" sz="2800" b="1" dirty="0">
              <a:solidFill>
                <a:schemeClr val="accent5">
                  <a:lumMod val="50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993775"/>
          </a:xfrm>
        </p:spPr>
        <p:txBody>
          <a:bodyPr>
            <a:norm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HTML and Text</a:t>
            </a:r>
            <a:endParaRPr lang="en-IN" sz="3600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6400800" cy="2362200"/>
          </a:xfrm>
        </p:spPr>
        <p:txBody>
          <a:bodyPr>
            <a:norm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Insert a “View this email online” link right at the top of your message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993775"/>
          </a:xfrm>
        </p:spPr>
        <p:txBody>
          <a:bodyPr>
            <a:norm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Open Rate</a:t>
            </a:r>
            <a:endParaRPr lang="en-IN" sz="3600" b="1" i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7924800" cy="2362200"/>
          </a:xfrm>
        </p:spPr>
        <p:txBody>
          <a:bodyPr>
            <a:norm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How many people (in percentage form) opened the email that you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sent.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993775"/>
          </a:xfrm>
        </p:spPr>
        <p:txBody>
          <a:bodyPr>
            <a:norm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Click-Through Rate</a:t>
            </a:r>
            <a:endParaRPr lang="en-IN" sz="3600" b="1" i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7848600" cy="2362200"/>
          </a:xfrm>
        </p:spPr>
        <p:txBody>
          <a:bodyPr>
            <a:norm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 How many of those who opened your email actually clicked on one of the links in the body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993775"/>
          </a:xfrm>
        </p:spPr>
        <p:txBody>
          <a:bodyPr>
            <a:norm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Deliverability</a:t>
            </a:r>
            <a:endParaRPr lang="en-IN" sz="3600" b="1" i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7848600" cy="2362200"/>
          </a:xfrm>
        </p:spPr>
        <p:txBody>
          <a:bodyPr>
            <a:norm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The number of emails from your send that actually made it to the inbox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77200" cy="993775"/>
          </a:xfrm>
        </p:spPr>
        <p:txBody>
          <a:bodyPr>
            <a:no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List Cleaning/List Scrubbing/List Pruning</a:t>
            </a:r>
            <a:endParaRPr lang="en-IN" sz="3600" b="1" i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581400"/>
            <a:ext cx="7772400" cy="1143000"/>
          </a:xfrm>
        </p:spPr>
        <p:txBody>
          <a:bodyPr>
            <a:norm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Cleaning or pruning bad email addresses, defunct accounts from your “list”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476</TotalTime>
  <Words>196</Words>
  <Application>Microsoft Office PowerPoint</Application>
  <PresentationFormat>On-screen Show (4:3)</PresentationFormat>
  <Paragraphs>31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Slide 1</vt:lpstr>
      <vt:lpstr>Video #2</vt:lpstr>
      <vt:lpstr>Slide 3</vt:lpstr>
      <vt:lpstr>Headers</vt:lpstr>
      <vt:lpstr>HTML and Text</vt:lpstr>
      <vt:lpstr>Open Rate</vt:lpstr>
      <vt:lpstr>Click-Through Rate</vt:lpstr>
      <vt:lpstr>Deliverability</vt:lpstr>
      <vt:lpstr>List Cleaning/List Scrubbing/List Pruning</vt:lpstr>
      <vt:lpstr>CAN-SPAM</vt:lpstr>
      <vt:lpstr>Slide 11</vt:lpstr>
      <vt:lpstr>Unsubscribe/Opt-Out</vt:lpstr>
      <vt:lpstr>Bounce Back</vt:lpstr>
      <vt:lpstr>Slide 14</vt:lpstr>
      <vt:lpstr>Thank You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Ashish Nikhanj</dc:creator>
  <cp:lastModifiedBy>Ashish Nikhanj</cp:lastModifiedBy>
  <cp:revision>32</cp:revision>
  <dcterms:created xsi:type="dcterms:W3CDTF">2006-08-16T00:00:00Z</dcterms:created>
  <dcterms:modified xsi:type="dcterms:W3CDTF">2016-10-22T07:32:28Z</dcterms:modified>
</cp:coreProperties>
</file>